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  <p:sldMasterId id="2147483670" r:id="rId2"/>
    <p:sldMasterId id="2147483719" r:id="rId3"/>
    <p:sldMasterId id="2147483809" r:id="rId4"/>
  </p:sldMasterIdLst>
  <p:notesMasterIdLst>
    <p:notesMasterId r:id="rId6"/>
  </p:notesMasterIdLst>
  <p:handoutMasterIdLst>
    <p:handoutMasterId r:id="rId7"/>
  </p:handoutMasterIdLst>
  <p:sldIdLst>
    <p:sldId id="10521" r:id="rId5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10521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1" pos="3296" userDrawn="1">
          <p15:clr>
            <a:srgbClr val="A4A3A4"/>
          </p15:clr>
        </p15:guide>
        <p15:guide id="2" orient="horz" pos="890" userDrawn="1">
          <p15:clr>
            <a:srgbClr val="A4A3A4"/>
          </p15:clr>
        </p15:guide>
        <p15:guide id="3" orient="horz" pos="1548" userDrawn="1">
          <p15:clr>
            <a:srgbClr val="A4A3A4"/>
          </p15:clr>
        </p15:guide>
        <p15:guide id="4" orient="horz" pos="3158" userDrawn="1">
          <p15:clr>
            <a:srgbClr val="A4A3A4"/>
          </p15:clr>
        </p15:guide>
        <p15:guide id="5" pos="2116" userDrawn="1">
          <p15:clr>
            <a:srgbClr val="A4A3A4"/>
          </p15:clr>
        </p15:guide>
        <p15:guide id="6" pos="4067" userDrawn="1">
          <p15:clr>
            <a:srgbClr val="A4A3A4"/>
          </p15:clr>
        </p15:guide>
        <p15:guide id="7" pos="5995" userDrawn="1">
          <p15:clr>
            <a:srgbClr val="A4A3A4"/>
          </p15:clr>
        </p15:guide>
        <p15:guide id="8" pos="5265" userDrawn="1">
          <p15:clr>
            <a:srgbClr val="A4A3A4"/>
          </p15:clr>
        </p15:guide>
        <p15:guide id="9" pos="2275" userDrawn="1">
          <p15:clr>
            <a:srgbClr val="A4A3A4"/>
          </p15:clr>
        </p15:guide>
        <p15:guide id="10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1F0F"/>
    <a:srgbClr val="FFFFFF"/>
    <a:srgbClr val="CC7AB0"/>
    <a:srgbClr val="5EBEC2"/>
    <a:srgbClr val="FF8946"/>
    <a:srgbClr val="0E2B63"/>
    <a:srgbClr val="DBE9FC"/>
    <a:srgbClr val="96AFD2"/>
    <a:srgbClr val="FFE7CD"/>
    <a:srgbClr val="D7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9" autoAdjust="0"/>
    <p:restoredTop sz="89301" autoAdjust="0"/>
  </p:normalViewPr>
  <p:slideViewPr>
    <p:cSldViewPr snapToGrid="0" showGuides="1">
      <p:cViewPr varScale="1">
        <p:scale>
          <a:sx n="121" d="100"/>
          <a:sy n="121" d="100"/>
        </p:scale>
        <p:origin x="110" y="91"/>
      </p:cViewPr>
      <p:guideLst>
        <p:guide pos="3296"/>
        <p:guide orient="horz" pos="890"/>
        <p:guide orient="horz" pos="1548"/>
        <p:guide orient="horz" pos="3158"/>
        <p:guide pos="2116"/>
        <p:guide pos="4067"/>
        <p:guide pos="5995"/>
        <p:guide pos="5265"/>
        <p:guide pos="2275"/>
        <p:guide pos="3940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492"/>
    </p:cViewPr>
  </p:sorterViewPr>
  <p:notesViewPr>
    <p:cSldViewPr snapToGrid="0">
      <p:cViewPr varScale="1">
        <p:scale>
          <a:sx n="87" d="100"/>
          <a:sy n="87" d="100"/>
        </p:scale>
        <p:origin x="297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877BC-7D26-DB4C-0A9A-2A51A4A7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D34974-9CE0-F1AE-F990-6E8024B79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181F22-969D-DF7B-14D4-C7B549AF9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87A69A-C168-3A16-9B8C-16B09B546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6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2025/8/6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2025/8/6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燃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839244"/>
            <a:ext cx="12192000" cy="0"/>
          </a:xfrm>
          <a:prstGeom prst="line">
            <a:avLst/>
          </a:prstGeom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8992604" y="13135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智能燃烧</a:t>
            </a:r>
          </a:p>
        </p:txBody>
      </p:sp>
      <p:pic>
        <p:nvPicPr>
          <p:cNvPr id="15" name="图形 14" descr="火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793" y="129381"/>
            <a:ext cx="675701" cy="67570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768" y="106968"/>
            <a:ext cx="1027030" cy="7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83349" y="209076"/>
            <a:ext cx="4679596" cy="552450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dirty="0"/>
              <a:t>单击此处编辑母版文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2025/8/6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3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2025/8/6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2025/8/6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9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4458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419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01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7030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596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095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803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1715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2025/8/6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31363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26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3" r:id="rId12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6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8"/>
        </a:buBlip>
        <a:defRPr sz="24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8"/>
        </a:buBlip>
        <a:defRPr sz="20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8"/>
        </a:buBlip>
        <a:defRPr sz="18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68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710A5-2B24-0B6F-31F0-C50200DE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CDFF2FB8-F12D-5193-5E70-963888166FC1}"/>
              </a:ext>
            </a:extLst>
          </p:cNvPr>
          <p:cNvSpPr/>
          <p:nvPr/>
        </p:nvSpPr>
        <p:spPr>
          <a:xfrm>
            <a:off x="10252691" y="5315510"/>
            <a:ext cx="1857747" cy="8382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5EA4F7-15F6-3082-468B-1F84A11E23D8}"/>
              </a:ext>
            </a:extLst>
          </p:cNvPr>
          <p:cNvSpPr txBox="1"/>
          <p:nvPr/>
        </p:nvSpPr>
        <p:spPr>
          <a:xfrm>
            <a:off x="6441911" y="1678279"/>
            <a:ext cx="224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记忆所有数据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325608-F4B6-712B-4B09-D1D503C5CD4C}"/>
              </a:ext>
            </a:extLst>
          </p:cNvPr>
          <p:cNvSpPr txBox="1"/>
          <p:nvPr/>
        </p:nvSpPr>
        <p:spPr>
          <a:xfrm>
            <a:off x="6624409" y="3341364"/>
            <a:ext cx="172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242C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DF0F08-EF10-F1B2-727D-83A46690D2C5}"/>
              </a:ext>
            </a:extLst>
          </p:cNvPr>
          <p:cNvSpPr txBox="1"/>
          <p:nvPr/>
        </p:nvSpPr>
        <p:spPr>
          <a:xfrm>
            <a:off x="6447651" y="5181409"/>
            <a:ext cx="193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242C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A5E67FB-9F70-5750-A9DB-6F266450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116"/>
          <a:stretch/>
        </p:blipFill>
        <p:spPr>
          <a:xfrm>
            <a:off x="576755" y="2633106"/>
            <a:ext cx="1880502" cy="767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BB134E3C-2E02-5A5A-6230-53ECF5870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9"/>
          <a:stretch/>
        </p:blipFill>
        <p:spPr bwMode="auto">
          <a:xfrm>
            <a:off x="418677" y="3711668"/>
            <a:ext cx="2201661" cy="8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开普勒三定律 - isMethod - 博客园">
            <a:extLst>
              <a:ext uri="{FF2B5EF4-FFF2-40B4-BE49-F238E27FC236}">
                <a16:creationId xmlns:a16="http://schemas.microsoft.com/office/drawing/2014/main" id="{0970613D-C1C1-73E0-3EC6-D8BBD694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008" y="2521412"/>
            <a:ext cx="1361382" cy="90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A53C71-3783-5E99-69CE-DD6695836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9"/>
          <a:stretch/>
        </p:blipFill>
        <p:spPr bwMode="auto">
          <a:xfrm>
            <a:off x="8473658" y="4381086"/>
            <a:ext cx="1507572" cy="10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Комета Галлея повертається до Землі — коли її можна побачити — фото">
            <a:extLst>
              <a:ext uri="{FF2B5EF4-FFF2-40B4-BE49-F238E27FC236}">
                <a16:creationId xmlns:a16="http://schemas.microsoft.com/office/drawing/2014/main" id="{FA358E0E-4BA7-C572-7490-B1CFE86E8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844" y="5399010"/>
            <a:ext cx="830272" cy="67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920B7D8-5C04-6862-FDD8-90ACA8B41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3416" y="5393314"/>
            <a:ext cx="830272" cy="677542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89700EA-27B5-3209-96C4-659C918088AF}"/>
              </a:ext>
            </a:extLst>
          </p:cNvPr>
          <p:cNvCxnSpPr>
            <a:cxnSpLocks/>
          </p:cNvCxnSpPr>
          <p:nvPr/>
        </p:nvCxnSpPr>
        <p:spPr>
          <a:xfrm flipV="1">
            <a:off x="8398694" y="3620968"/>
            <a:ext cx="174980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41016F2-D7FE-57CF-2F3D-0848FD403EB8}"/>
              </a:ext>
            </a:extLst>
          </p:cNvPr>
          <p:cNvCxnSpPr>
            <a:cxnSpLocks/>
          </p:cNvCxnSpPr>
          <p:nvPr/>
        </p:nvCxnSpPr>
        <p:spPr>
          <a:xfrm>
            <a:off x="8398198" y="5493886"/>
            <a:ext cx="174980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9ECDADA-0B6C-39DA-5AB4-C83B0F47BA6C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689975" y="1909111"/>
            <a:ext cx="145852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86644-E906-577A-E079-8451C72B3F10}"/>
              </a:ext>
            </a:extLst>
          </p:cNvPr>
          <p:cNvSpPr txBox="1"/>
          <p:nvPr/>
        </p:nvSpPr>
        <p:spPr>
          <a:xfrm>
            <a:off x="10160972" y="1624551"/>
            <a:ext cx="194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42C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缺少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泛化性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BB87F7-F488-37E0-EEF3-B4CD38F1A430}"/>
              </a:ext>
            </a:extLst>
          </p:cNvPr>
          <p:cNvSpPr txBox="1"/>
          <p:nvPr/>
        </p:nvSpPr>
        <p:spPr>
          <a:xfrm>
            <a:off x="10252691" y="3267025"/>
            <a:ext cx="1643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开普勒三大定律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45503D9-6882-69EC-62ED-B1B86D0DEE6C}"/>
              </a:ext>
            </a:extLst>
          </p:cNvPr>
          <p:cNvCxnSpPr/>
          <p:nvPr/>
        </p:nvCxnSpPr>
        <p:spPr>
          <a:xfrm>
            <a:off x="2781932" y="3575587"/>
            <a:ext cx="7551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F606547-8886-36A6-22F7-5078250E6213}"/>
              </a:ext>
            </a:extLst>
          </p:cNvPr>
          <p:cNvSpPr txBox="1"/>
          <p:nvPr/>
        </p:nvSpPr>
        <p:spPr>
          <a:xfrm>
            <a:off x="2720487" y="318820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训练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621A7C8-9867-0279-668F-22661A779A07}"/>
              </a:ext>
            </a:extLst>
          </p:cNvPr>
          <p:cNvGrpSpPr/>
          <p:nvPr/>
        </p:nvGrpSpPr>
        <p:grpSpPr>
          <a:xfrm>
            <a:off x="3595207" y="2001416"/>
            <a:ext cx="2024519" cy="3161635"/>
            <a:chOff x="3825187" y="2175782"/>
            <a:chExt cx="1519018" cy="2229670"/>
          </a:xfrm>
        </p:grpSpPr>
        <p:pic>
          <p:nvPicPr>
            <p:cNvPr id="5122" name="Picture 2" descr="卷积神经网络CNN原理详解_学习cnn(卷积神经网络)的原理。-CSDN博客">
              <a:extLst>
                <a:ext uri="{FF2B5EF4-FFF2-40B4-BE49-F238E27FC236}">
                  <a16:creationId xmlns:a16="http://schemas.microsoft.com/office/drawing/2014/main" id="{B24EED84-5A2E-E251-734E-BCBA475E42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9" t="10848" r="22077"/>
            <a:stretch/>
          </p:blipFill>
          <p:spPr bwMode="auto">
            <a:xfrm>
              <a:off x="3825187" y="2175782"/>
              <a:ext cx="1342806" cy="2229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8638F5D-EBF3-8868-0721-BDE4AE64A424}"/>
                </a:ext>
              </a:extLst>
            </p:cNvPr>
            <p:cNvSpPr/>
            <p:nvPr/>
          </p:nvSpPr>
          <p:spPr>
            <a:xfrm>
              <a:off x="4991780" y="2404269"/>
              <a:ext cx="352425" cy="112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0C30A2F1-2572-3ACC-242A-9481059D6114}"/>
              </a:ext>
            </a:extLst>
          </p:cNvPr>
          <p:cNvSpPr txBox="1"/>
          <p:nvPr/>
        </p:nvSpPr>
        <p:spPr>
          <a:xfrm>
            <a:off x="3879712" y="16075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神经网络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676A9EB-24FF-D1BB-09EE-5BA9D4376B20}"/>
              </a:ext>
            </a:extLst>
          </p:cNvPr>
          <p:cNvCxnSpPr>
            <a:cxnSpLocks/>
          </p:cNvCxnSpPr>
          <p:nvPr/>
        </p:nvCxnSpPr>
        <p:spPr>
          <a:xfrm flipV="1">
            <a:off x="5531276" y="1876457"/>
            <a:ext cx="690899" cy="11290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05FED0A-1A4C-AC59-6D4B-8AC94E74FAC4}"/>
              </a:ext>
            </a:extLst>
          </p:cNvPr>
          <p:cNvCxnSpPr>
            <a:cxnSpLocks/>
          </p:cNvCxnSpPr>
          <p:nvPr/>
        </p:nvCxnSpPr>
        <p:spPr>
          <a:xfrm>
            <a:off x="5510976" y="3588312"/>
            <a:ext cx="1462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A14AB66-89EC-21FB-CB6D-983994B7E4E1}"/>
              </a:ext>
            </a:extLst>
          </p:cNvPr>
          <p:cNvCxnSpPr>
            <a:cxnSpLocks/>
          </p:cNvCxnSpPr>
          <p:nvPr/>
        </p:nvCxnSpPr>
        <p:spPr>
          <a:xfrm>
            <a:off x="5531276" y="4243550"/>
            <a:ext cx="822229" cy="11686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BA983CD-291B-C8E5-A253-A5C4DCB779AE}"/>
              </a:ext>
            </a:extLst>
          </p:cNvPr>
          <p:cNvSpPr txBox="1"/>
          <p:nvPr/>
        </p:nvSpPr>
        <p:spPr>
          <a:xfrm>
            <a:off x="8797755" y="4584143"/>
            <a:ext cx="95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F=ma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A608CC3-C3B2-2339-2BC0-4C251DC2C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9"/>
          <a:stretch/>
        </p:blipFill>
        <p:spPr bwMode="auto">
          <a:xfrm>
            <a:off x="5564771" y="379660"/>
            <a:ext cx="821869" cy="10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F1B76F-1438-04D9-A57C-A93977029931}"/>
              </a:ext>
            </a:extLst>
          </p:cNvPr>
          <p:cNvSpPr txBox="1"/>
          <p:nvPr/>
        </p:nvSpPr>
        <p:spPr>
          <a:xfrm>
            <a:off x="5130761" y="1434928"/>
            <a:ext cx="1792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布拉赫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EC4C7F7-3521-313F-5C2E-127DB0D71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"/>
          <a:stretch/>
        </p:blipFill>
        <p:spPr bwMode="auto">
          <a:xfrm>
            <a:off x="6151706" y="2131870"/>
            <a:ext cx="821568" cy="10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823A15-7D5F-3C8F-B972-3FA14BBB755E}"/>
              </a:ext>
            </a:extLst>
          </p:cNvPr>
          <p:cNvSpPr txBox="1"/>
          <p:nvPr/>
        </p:nvSpPr>
        <p:spPr>
          <a:xfrm>
            <a:off x="5653220" y="3100058"/>
            <a:ext cx="199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约翰内斯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开普勒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93FD0E4-D4F0-3E42-7825-51BF2A49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859" y="3752890"/>
            <a:ext cx="815603" cy="10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F629241-2B7E-D36F-9C95-06A0F949A630}"/>
              </a:ext>
            </a:extLst>
          </p:cNvPr>
          <p:cNvSpPr txBox="1"/>
          <p:nvPr/>
        </p:nvSpPr>
        <p:spPr>
          <a:xfrm>
            <a:off x="5925287" y="4791131"/>
            <a:ext cx="176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伊萨克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牛顿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5CF2A42-9E71-2D9F-E099-6AA78288A46E}"/>
              </a:ext>
            </a:extLst>
          </p:cNvPr>
          <p:cNvSpPr txBox="1"/>
          <p:nvPr/>
        </p:nvSpPr>
        <p:spPr>
          <a:xfrm>
            <a:off x="10313921" y="4475500"/>
            <a:ext cx="1643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牛顿万有引力定律</a:t>
            </a:r>
          </a:p>
        </p:txBody>
      </p:sp>
    </p:spTree>
    <p:extLst>
      <p:ext uri="{BB962C8B-B14F-4D97-AF65-F5344CB8AC3E}">
        <p14:creationId xmlns:p14="http://schemas.microsoft.com/office/powerpoint/2010/main" val="401368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2M5MTlhYjQ4MzU3NjBhNTQ2NTc1ZjMwMzZmZWFjODMifQ==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8585</TotalTime>
  <Words>39</Words>
  <Application>Microsoft Office PowerPoint</Application>
  <PresentationFormat>宽屏</PresentationFormat>
  <Paragraphs>13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等线</vt:lpstr>
      <vt:lpstr>华文行楷</vt:lpstr>
      <vt:lpstr>微软雅黑</vt:lpstr>
      <vt:lpstr>Arial</vt:lpstr>
      <vt:lpstr>Book Antiqua</vt:lpstr>
      <vt:lpstr>Calibri</vt:lpstr>
      <vt:lpstr>Segoe UI</vt:lpstr>
      <vt:lpstr>Segoe UI Light</vt:lpstr>
      <vt:lpstr>Times New Roman</vt:lpstr>
      <vt:lpstr>1_OfficePLUS</vt:lpstr>
      <vt:lpstr>1_自定义设计方案</vt:lpstr>
      <vt:lpstr>2_自定义设计方案</vt:lpstr>
      <vt:lpstr>8_自定义设计方案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1026926665@qq.com</cp:lastModifiedBy>
  <cp:revision>798</cp:revision>
  <dcterms:created xsi:type="dcterms:W3CDTF">2019-01-23T14:14:00Z</dcterms:created>
  <dcterms:modified xsi:type="dcterms:W3CDTF">2025-08-06T14:41:58Z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2052-12.1.0.17147</vt:lpwstr>
  </property>
  <property fmtid="{D5CDD505-2E9C-101B-9397-08002B2CF9AE}" pid="12" name="ICV">
    <vt:lpwstr>ED261D6BF4E1480B9AA6DB29BBAB09F9_12</vt:lpwstr>
  </property>
</Properties>
</file>